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19" d="100"/>
          <a:sy n="119" d="100"/>
        </p:scale>
        <p:origin x="7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EF013D-E515-4240-BA3F-E1789E50E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F8D6B4-622F-A14B-A713-AE31F22665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3E2A74-A8A8-B747-85EF-83CF8DDA7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0402-9125-CC45-B1AC-0609771DAE43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FE9CDE-AE08-C64F-9D50-D9805692C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C5A97F-6289-7945-8EB8-D3BD1124E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1C52-5D0A-D944-A0CB-494C8A51C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850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F639DE-2DA1-E845-A39F-793B91A6A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1E818A-6498-704D-9999-B1E1EEE71B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5BB1D9-95BD-3C4D-AB88-3A3C901CA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0402-9125-CC45-B1AC-0609771DAE43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788630-16D5-444F-882D-38B50C253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F0B49-48E0-C148-8747-BA2507BEA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1C52-5D0A-D944-A0CB-494C8A51C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53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5C181D3-EC95-1045-B611-765BA94050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4F2BA3-2183-A74B-A161-E017CD556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B36FCC-26C2-3A4B-BF85-BBD490218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0402-9125-CC45-B1AC-0609771DAE43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746E2F-547A-E148-B789-14AADD4BF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C839AB-315F-C94C-8E17-AC27D88EA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1C52-5D0A-D944-A0CB-494C8A51C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50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6190AA-A1D1-E243-A216-AD1DE82F6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FBA417-7129-5748-AF85-1DFFC369D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A209AB-365F-9D4D-851C-4B1BE60A7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0402-9125-CC45-B1AC-0609771DAE43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018424-B5C7-4745-B798-D51FAEA86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664599-E29F-E64B-B2FE-F4EFB006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1C52-5D0A-D944-A0CB-494C8A51C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90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E66FEB-BB43-834A-ACF0-141742661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1C8D5A-828B-4640-B026-CF40FE2C2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48B20F-0FF1-6F40-984D-D56F409EA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0402-9125-CC45-B1AC-0609771DAE43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E190EF-5E52-3248-9D21-CE0F606D7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CB64E7-EA81-D74D-BE33-93DD74326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1C52-5D0A-D944-A0CB-494C8A51C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97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B3212-887C-2444-A412-6418FE5B4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2BBA54-B18F-824F-8FC5-BB67E59D56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A824E1-CBA1-0C44-84E0-3263F6F02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1B1CAA-EFB4-BA4D-AAD0-E29811C82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0402-9125-CC45-B1AC-0609771DAE43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34C5FC-E107-A04F-87FB-0AC99950D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0FD082-5B7D-F841-B583-1F011E38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1C52-5D0A-D944-A0CB-494C8A51C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004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DDD57-C1D3-9240-B8D5-F5906CE9E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568B11-6BCC-1941-8DA9-CE89B6090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833CCE-5CE5-CA4E-9F70-EBD7377D1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64025E4-E222-D247-BC01-C9999D8FC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A3263DE-39CC-C44B-80D1-E4A5618037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0105A1-8905-7F4C-81DC-2188E5DDC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0402-9125-CC45-B1AC-0609771DAE43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F3CB07F-3337-CF4F-9CD4-E14D73CD4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A93181C-6ACC-4D4D-BF28-8637244D7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1C52-5D0A-D944-A0CB-494C8A51C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194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3B6AE4-C2E6-1F46-BAAA-2940235E5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465F1B2-1DFB-C24B-95E3-D5A514BF0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0402-9125-CC45-B1AC-0609771DAE43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CA533D5-41DB-3F42-B05D-73E01E135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6D65E0D-50AF-1847-97A9-8962A36DD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1C52-5D0A-D944-A0CB-494C8A51C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614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30051C6-C2F3-C44B-964C-50FE768DB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0402-9125-CC45-B1AC-0609771DAE43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0774FB-DDDD-9B41-B595-1C2A6E8E8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947E825-2666-8E43-B11E-8AD214E52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1C52-5D0A-D944-A0CB-494C8A51C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230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2E0D6B-7210-5244-97A6-4FB2EC781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BFAFD1-BD20-314B-A568-EA32BB453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B485A5-58DF-C244-A7EA-D056ED803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FD7673-AC49-3847-AD2A-782AE1C50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0402-9125-CC45-B1AC-0609771DAE43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160702-B536-9C48-AE19-B2294CB4B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70408A-BC40-C444-A3BA-8FE484FDE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1C52-5D0A-D944-A0CB-494C8A51C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725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C1CA1D-363C-3B40-8495-F3C003FAB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4585D8F-15A2-A447-8019-353F881648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6C6E99-2F0F-CF43-9016-CF786D05D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343071-857F-DE4A-8CC3-EF58B6E6C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0402-9125-CC45-B1AC-0609771DAE43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F2CFC0-63B0-8243-AC1E-C8DEC1F2D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359C07-02AF-E442-91C6-51F90F8C8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1C52-5D0A-D944-A0CB-494C8A51C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442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C37096-9E25-3A44-8792-51728DAA5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46DF29-8A6F-B344-8A56-17209A680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FAEF4E-094C-DB49-A807-8B314232FB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40402-9125-CC45-B1AC-0609771DAE43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29B4ED-001D-5A44-909B-7376FFD5DC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996789-22C6-CF44-8569-E6EAD10FD7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01C52-5D0A-D944-A0CB-494C8A51C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436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Продан (out)" descr="Продан (out)">
            <a:hlinkClick r:id="" action="ppaction://media"/>
            <a:extLst>
              <a:ext uri="{FF2B5EF4-FFF2-40B4-BE49-F238E27FC236}">
                <a16:creationId xmlns:a16="http://schemas.microsoft.com/office/drawing/2014/main" id="{3A2F0858-11AF-1D44-891A-DBF402C845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635000"/>
            <a:ext cx="99060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3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4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Пользователь Microsoft Office</cp:lastModifiedBy>
  <cp:revision>1</cp:revision>
  <dcterms:created xsi:type="dcterms:W3CDTF">2020-02-24T17:00:01Z</dcterms:created>
  <dcterms:modified xsi:type="dcterms:W3CDTF">2020-02-24T17:05:39Z</dcterms:modified>
</cp:coreProperties>
</file>